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1934E1-16B2-4E52-A028-1C9C52CED8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418DC7-292D-4EB6-B9CD-9FD4A8C8C3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91BF5F-F12A-4B3A-8FFF-0C68ABA721E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E17A24-E97A-43CC-AD3D-AE3011DAB6F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E27ECA-FBEE-474D-A6EA-139C73DE04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8E51EA-9BC6-4359-A527-4FE3A4D3B9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842361-1B8E-490B-B786-9F5BA1235C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19891A-BB84-44E9-A13B-FD3A43B7D5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BE33AE-2C23-4181-877C-89DFD4BF51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FE9D49-936F-4B92-B0D1-DE19008B96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A0E057-8937-4ADF-B2A6-B7F638C15F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it-I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1A07C8-4E18-4026-85E6-D4A967043F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it-I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4400" spc="-1" strike="noStrike">
                <a:latin typeface="Arial"/>
              </a:rPr>
              <a:t>Fai clic per modificare il formato del testo 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</a:t>
            </a:r>
            <a:r>
              <a:rPr b="0" lang="it-IT" sz="3200" spc="-1" strike="noStrike">
                <a:latin typeface="Arial"/>
              </a:rPr>
              <a:t>modificare il </a:t>
            </a:r>
            <a:r>
              <a:rPr b="0" lang="it-IT" sz="3200" spc="-1" strike="noStrike">
                <a:latin typeface="Arial"/>
              </a:rPr>
              <a:t>formato del </a:t>
            </a:r>
            <a:r>
              <a:rPr b="0" lang="it-IT" sz="3200" spc="-1" strike="noStrike">
                <a:latin typeface="Arial"/>
              </a:rPr>
              <a:t>testo della </a:t>
            </a:r>
            <a:r>
              <a:rPr b="0" lang="it-IT" sz="3200" spc="-1" strike="noStrike">
                <a:latin typeface="Arial"/>
              </a:rPr>
              <a:t>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</a:t>
            </a:r>
            <a:r>
              <a:rPr b="0" lang="it-IT" sz="2800" spc="-1" strike="noStrike">
                <a:latin typeface="Arial"/>
              </a:rPr>
              <a:t>livello </a:t>
            </a:r>
            <a:r>
              <a:rPr b="0" lang="it-IT" sz="2800" spc="-1" strike="noStrike">
                <a:latin typeface="Arial"/>
              </a:rPr>
              <a:t>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</a:t>
            </a:r>
            <a:r>
              <a:rPr b="0" lang="it-IT" sz="2400" spc="-1" strike="noStrike">
                <a:latin typeface="Arial"/>
              </a:rPr>
              <a:t>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</a:t>
            </a:r>
            <a:r>
              <a:rPr b="0" lang="it-IT" sz="2000" spc="-1" strike="noStrike">
                <a:latin typeface="Arial"/>
              </a:rPr>
              <a:t>livello </a:t>
            </a:r>
            <a:r>
              <a:rPr b="0" lang="it-IT" sz="2000" spc="-1" strike="noStrike">
                <a:latin typeface="Arial"/>
              </a:rPr>
              <a:t>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</a:t>
            </a:r>
            <a:r>
              <a:rPr b="0" lang="it-IT" sz="2000" spc="-1" strike="noStrike">
                <a:latin typeface="Arial"/>
              </a:rPr>
              <a:t>o </a:t>
            </a:r>
            <a:r>
              <a:rPr b="0" lang="it-IT" sz="2000" spc="-1" strike="noStrike">
                <a:latin typeface="Arial"/>
              </a:rPr>
              <a:t>livello </a:t>
            </a:r>
            <a:r>
              <a:rPr b="0" lang="it-IT" sz="2000" spc="-1" strike="noStrike">
                <a:latin typeface="Arial"/>
              </a:rPr>
              <a:t>struttu</a:t>
            </a:r>
            <a:r>
              <a:rPr b="0" lang="it-IT" sz="2000" spc="-1" strike="noStrike">
                <a:latin typeface="Arial"/>
              </a:rPr>
              <a:t>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</a:t>
            </a:r>
            <a:r>
              <a:rPr b="0" lang="it-IT" sz="2000" spc="-1" strike="noStrike">
                <a:latin typeface="Arial"/>
              </a:rPr>
              <a:t>st</a:t>
            </a:r>
            <a:r>
              <a:rPr b="0" lang="it-IT" sz="2000" spc="-1" strike="noStrike">
                <a:latin typeface="Arial"/>
              </a:rPr>
              <a:t>o </a:t>
            </a:r>
            <a:r>
              <a:rPr b="0" lang="it-IT" sz="2000" spc="-1" strike="noStrike">
                <a:latin typeface="Arial"/>
              </a:rPr>
              <a:t>liv</a:t>
            </a:r>
            <a:r>
              <a:rPr b="0" lang="it-IT" sz="2000" spc="-1" strike="noStrike">
                <a:latin typeface="Arial"/>
              </a:rPr>
              <a:t>ell</a:t>
            </a:r>
            <a:r>
              <a:rPr b="0" lang="it-IT" sz="2000" spc="-1" strike="noStrike">
                <a:latin typeface="Arial"/>
              </a:rPr>
              <a:t>o </a:t>
            </a:r>
            <a:r>
              <a:rPr b="0" lang="it-IT" sz="2000" spc="-1" strike="noStrike">
                <a:latin typeface="Arial"/>
              </a:rPr>
              <a:t>str</a:t>
            </a:r>
            <a:r>
              <a:rPr b="0" lang="it-IT" sz="2000" spc="-1" strike="noStrike">
                <a:latin typeface="Arial"/>
              </a:rPr>
              <a:t>utt</a:t>
            </a:r>
            <a:r>
              <a:rPr b="0" lang="it-IT" sz="2000" spc="-1" strike="noStrike">
                <a:latin typeface="Arial"/>
              </a:rPr>
              <a:t>ur</a:t>
            </a:r>
            <a:r>
              <a:rPr b="0" lang="it-IT" sz="2000" spc="-1" strike="noStrike">
                <a:latin typeface="Arial"/>
              </a:rPr>
              <a:t>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</a:t>
            </a:r>
            <a:r>
              <a:rPr b="0" lang="it-IT" sz="2000" spc="-1" strike="noStrike">
                <a:latin typeface="Arial"/>
              </a:rPr>
              <a:t>e</a:t>
            </a:r>
            <a:r>
              <a:rPr b="0" lang="it-IT" sz="2000" spc="-1" strike="noStrike">
                <a:latin typeface="Arial"/>
              </a:rPr>
              <a:t>t</a:t>
            </a:r>
            <a:r>
              <a:rPr b="0" lang="it-IT" sz="2000" spc="-1" strike="noStrike">
                <a:latin typeface="Arial"/>
              </a:rPr>
              <a:t>t</a:t>
            </a:r>
            <a:r>
              <a:rPr b="0" lang="it-IT" sz="2000" spc="-1" strike="noStrike">
                <a:latin typeface="Arial"/>
              </a:rPr>
              <a:t>i</a:t>
            </a:r>
            <a:r>
              <a:rPr b="0" lang="it-IT" sz="2000" spc="-1" strike="noStrike">
                <a:latin typeface="Arial"/>
              </a:rPr>
              <a:t>m</a:t>
            </a:r>
            <a:r>
              <a:rPr b="0" lang="it-IT" sz="2000" spc="-1" strike="noStrike">
                <a:latin typeface="Arial"/>
              </a:rPr>
              <a:t>o</a:t>
            </a:r>
            <a:r>
              <a:rPr b="0" lang="it-IT" sz="2000" spc="-1" strike="noStrike">
                <a:latin typeface="Arial"/>
              </a:rPr>
              <a:t> </a:t>
            </a:r>
            <a:r>
              <a:rPr b="0" lang="it-IT" sz="2000" spc="-1" strike="noStrike">
                <a:latin typeface="Arial"/>
              </a:rPr>
              <a:t>l</a:t>
            </a:r>
            <a:r>
              <a:rPr b="0" lang="it-IT" sz="2000" spc="-1" strike="noStrike">
                <a:latin typeface="Arial"/>
              </a:rPr>
              <a:t>i</a:t>
            </a:r>
            <a:r>
              <a:rPr b="0" lang="it-IT" sz="2000" spc="-1" strike="noStrike">
                <a:latin typeface="Arial"/>
              </a:rPr>
              <a:t>v</a:t>
            </a:r>
            <a:r>
              <a:rPr b="0" lang="it-IT" sz="2000" spc="-1" strike="noStrike">
                <a:latin typeface="Arial"/>
              </a:rPr>
              <a:t>e</a:t>
            </a:r>
            <a:r>
              <a:rPr b="0" lang="it-IT" sz="2000" spc="-1" strike="noStrike">
                <a:latin typeface="Arial"/>
              </a:rPr>
              <a:t>l</a:t>
            </a:r>
            <a:r>
              <a:rPr b="0" lang="it-IT" sz="2000" spc="-1" strike="noStrike">
                <a:latin typeface="Arial"/>
              </a:rPr>
              <a:t>l</a:t>
            </a:r>
            <a:r>
              <a:rPr b="0" lang="it-IT" sz="2000" spc="-1" strike="noStrike">
                <a:latin typeface="Arial"/>
              </a:rPr>
              <a:t>o</a:t>
            </a:r>
            <a:r>
              <a:rPr b="0" lang="it-IT" sz="2000" spc="-1" strike="noStrike">
                <a:latin typeface="Arial"/>
              </a:rPr>
              <a:t> </a:t>
            </a:r>
            <a:r>
              <a:rPr b="0" lang="it-IT" sz="2000" spc="-1" strike="noStrike">
                <a:latin typeface="Arial"/>
              </a:rPr>
              <a:t>s</a:t>
            </a:r>
            <a:r>
              <a:rPr b="0" lang="it-IT" sz="2000" spc="-1" strike="noStrike">
                <a:latin typeface="Arial"/>
              </a:rPr>
              <a:t>t</a:t>
            </a:r>
            <a:r>
              <a:rPr b="0" lang="it-IT" sz="2000" spc="-1" strike="noStrike">
                <a:latin typeface="Arial"/>
              </a:rPr>
              <a:t>r</a:t>
            </a:r>
            <a:r>
              <a:rPr b="0" lang="it-IT" sz="2000" spc="-1" strike="noStrike">
                <a:latin typeface="Arial"/>
              </a:rPr>
              <a:t>u</a:t>
            </a:r>
            <a:r>
              <a:rPr b="0" lang="it-IT" sz="2000" spc="-1" strike="noStrike">
                <a:latin typeface="Arial"/>
              </a:rPr>
              <a:t>t</a:t>
            </a:r>
            <a:r>
              <a:rPr b="0" lang="it-IT" sz="2000" spc="-1" strike="noStrike">
                <a:latin typeface="Arial"/>
              </a:rPr>
              <a:t>t</a:t>
            </a:r>
            <a:r>
              <a:rPr b="0" lang="it-IT" sz="2000" spc="-1" strike="noStrike">
                <a:latin typeface="Arial"/>
              </a:rPr>
              <a:t>u</a:t>
            </a:r>
            <a:r>
              <a:rPr b="0" lang="it-IT" sz="2000" spc="-1" strike="noStrike">
                <a:latin typeface="Arial"/>
              </a:rPr>
              <a:t>r</a:t>
            </a:r>
            <a:r>
              <a:rPr b="0" lang="it-IT" sz="2000" spc="-1" strike="noStrike">
                <a:latin typeface="Arial"/>
              </a:rPr>
              <a:t>a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it-IT" sz="1400" spc="-1" strike="noStrike">
                <a:latin typeface="Times New Roman"/>
              </a:defRPr>
            </a:lvl1pPr>
          </a:lstStyle>
          <a:p>
            <a:r>
              <a:rPr b="0" lang="it-IT" sz="1400" spc="-1" strike="noStrike">
                <a:latin typeface="Times New Roman"/>
              </a:rPr>
              <a:t>&lt;data/ora&gt;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it-I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it-IT" sz="1400" spc="-1" strike="noStrike">
                <a:latin typeface="Times New Roman"/>
              </a:rPr>
              <a:t>&lt;piè di pagina&gt;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it-I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442EF10-1FBD-49F9-9654-E772B0015CFC}" type="slidenum">
              <a:rPr b="0" lang="it-IT" sz="1400" spc="-1" strike="noStrike">
                <a:latin typeface="Times New Roman"/>
              </a:rPr>
              <a:t>&lt;numero&gt;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180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4800" spc="-1" strike="noStrike">
                <a:latin typeface="Arial"/>
              </a:rPr>
              <a:t>MHW1</a:t>
            </a:r>
            <a:endParaRPr b="0" lang="it-IT" sz="4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100" spc="-1" strike="noStrike">
                <a:latin typeface="Arial"/>
              </a:rPr>
              <a:t>Scarpa Eliana</a:t>
            </a:r>
            <a:endParaRPr b="0" lang="it-IT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4400" spc="-1" strike="noStrike">
                <a:latin typeface="Arial"/>
              </a:rPr>
              <a:t>URL sito originale 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3600000" y="2520000"/>
            <a:ext cx="30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it-IT" sz="1800" spc="-1" strike="noStrike">
                <a:latin typeface="Arial"/>
              </a:rPr>
              <a:t>https://www.villamirador.it/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  <a:ea typeface="Noto Sans CJK SC"/>
              </a:rPr>
              <a:t>Screenshot della pagina che si è cercato di replicare 1</a:t>
            </a:r>
            <a:r>
              <a:rPr b="0" lang="it-IT" sz="2000" spc="-1" strike="noStrike">
                <a:latin typeface="Arial"/>
              </a:rPr>
              <a:t>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260000" y="1359720"/>
            <a:ext cx="7548120" cy="386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  <a:ea typeface="Noto Sans CJK SC"/>
              </a:rPr>
              <a:t>Screenshot della pagina che si è cercato di replicare 2</a:t>
            </a:r>
            <a:r>
              <a:rPr b="0" lang="it-IT" sz="2000" spc="-1" strike="noStrike">
                <a:latin typeface="Arial"/>
              </a:rPr>
              <a:t>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271880" y="1288440"/>
            <a:ext cx="7728120" cy="395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  <a:ea typeface="Noto Sans CJK SC"/>
              </a:rPr>
              <a:t>Screenshot della pagina che si è cercato di replicare 3</a:t>
            </a:r>
            <a:r>
              <a:rPr b="0" lang="it-IT" sz="2000" spc="-1" strike="noStrike">
                <a:latin typeface="Arial"/>
              </a:rPr>
              <a:t>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260000" y="1260000"/>
            <a:ext cx="774324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  <a:ea typeface="Noto Sans CJK SC"/>
              </a:rPr>
              <a:t>Screenshot della pagina che si è cercato di replicare 4</a:t>
            </a:r>
            <a:r>
              <a:rPr b="0" lang="it-IT" sz="2000" spc="-1" strike="noStrike">
                <a:latin typeface="Arial"/>
              </a:rPr>
              <a:t>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091880" y="1260000"/>
            <a:ext cx="7728120" cy="395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  <a:ea typeface="Noto Sans CJK SC"/>
              </a:rPr>
              <a:t>Screenshot della pagina che si è cercato di replicare 5</a:t>
            </a:r>
            <a:r>
              <a:rPr b="0" lang="it-IT" sz="2000" spc="-1" strike="noStrike">
                <a:latin typeface="Arial"/>
              </a:rPr>
              <a:t>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080000" y="1172520"/>
            <a:ext cx="8268120" cy="422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  <a:ea typeface="Noto Sans CJK SC"/>
              </a:rPr>
              <a:t>Screenshot della pagina che si è cercato di replicare 6</a:t>
            </a:r>
            <a:r>
              <a:rPr b="0" lang="it-IT" sz="2000" spc="-1" strike="noStrike">
                <a:latin typeface="Arial"/>
              </a:rPr>
              <a:t>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685160" y="900000"/>
            <a:ext cx="6774840" cy="450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ee6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it-IT" sz="2000" spc="-1" strike="noStrike">
                <a:latin typeface="Arial"/>
              </a:rPr>
              <a:t>Screenshot della pagina che si è cercato di replicare 7/7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369080" y="1172520"/>
            <a:ext cx="7450920" cy="379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2025-03-24T15:13:54Z</dcterms:created>
  <dc:creator/>
  <dc:description/>
  <dc:language>it-IT</dc:language>
  <cp:lastModifiedBy/>
  <dcterms:modified xsi:type="dcterms:W3CDTF">2025-03-24T15:29:23Z</dcterms:modified>
  <cp:revision>1</cp:revision>
  <dc:subject/>
  <dc:title/>
</cp:coreProperties>
</file>